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BA528-782B-4400-83FD-6D0EECD59DE0}" v="1" dt="2023-04-01T08:38:19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ilee Upadhayay" userId="556280587117f9d7" providerId="LiveId" clId="{2BEBA528-782B-4400-83FD-6D0EECD59DE0}"/>
    <pc:docChg chg="addSld modSld">
      <pc:chgData name="Shailee Upadhayay" userId="556280587117f9d7" providerId="LiveId" clId="{2BEBA528-782B-4400-83FD-6D0EECD59DE0}" dt="2023-04-01T08:38:34.385" v="6" actId="14100"/>
      <pc:docMkLst>
        <pc:docMk/>
      </pc:docMkLst>
      <pc:sldChg chg="addSp delSp modSp new mod">
        <pc:chgData name="Shailee Upadhayay" userId="556280587117f9d7" providerId="LiveId" clId="{2BEBA528-782B-4400-83FD-6D0EECD59DE0}" dt="2023-04-01T08:38:34.385" v="6" actId="14100"/>
        <pc:sldMkLst>
          <pc:docMk/>
          <pc:sldMk cId="20158787" sldId="260"/>
        </pc:sldMkLst>
        <pc:spChg chg="del">
          <ac:chgData name="Shailee Upadhayay" userId="556280587117f9d7" providerId="LiveId" clId="{2BEBA528-782B-4400-83FD-6D0EECD59DE0}" dt="2023-04-01T08:38:19.970" v="1"/>
          <ac:spMkLst>
            <pc:docMk/>
            <pc:sldMk cId="20158787" sldId="260"/>
            <ac:spMk id="3" creationId="{324BFBDA-294B-EF78-DD0C-AFCC3DBB5719}"/>
          </ac:spMkLst>
        </pc:spChg>
        <pc:picChg chg="add mod">
          <ac:chgData name="Shailee Upadhayay" userId="556280587117f9d7" providerId="LiveId" clId="{2BEBA528-782B-4400-83FD-6D0EECD59DE0}" dt="2023-04-01T08:38:34.385" v="6" actId="14100"/>
          <ac:picMkLst>
            <pc:docMk/>
            <pc:sldMk cId="20158787" sldId="260"/>
            <ac:picMk id="4" creationId="{15278750-254D-CBE2-1D89-D5C9179D5C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77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35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4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3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76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429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536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42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08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80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F41655-8389-4D95-9000-76F0CF3C872A}" type="datetimeFigureOut">
              <a:rPr lang="en-IN" smtClean="0"/>
              <a:t>01-04-2023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636070-21D8-415A-AEFC-DC5BE9B3AE5F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50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9302-84C6-6F75-3656-C678C1F05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22190" y="-1287888"/>
            <a:ext cx="13184169" cy="69654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BFE23-F011-AD9A-45BD-C193D03E4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ash Conversion Cycle - Know Why it is Important">
            <a:extLst>
              <a:ext uri="{FF2B5EF4-FFF2-40B4-BE49-F238E27FC236}">
                <a16:creationId xmlns:a16="http://schemas.microsoft.com/office/drawing/2014/main" id="{35D7DBDB-5754-DAEF-DD67-9D96072B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0" y="102637"/>
            <a:ext cx="10412575" cy="61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1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2B34-FFDC-A2AB-4257-DBAA5DBD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A324EE-ED17-EDAF-DF55-0E4B751C6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4208" y="1106477"/>
            <a:ext cx="5171882" cy="47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BF75-0DE7-325A-D0B0-2A3862B9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Operating Cycle</a:t>
            </a:r>
            <a:r>
              <a:rPr lang="en-US" sz="4400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br>
              <a:rPr lang="en-IN" sz="4400" dirty="0"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81017-5AE9-CB3B-7F6C-5A0FD0DA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6629"/>
            <a:ext cx="9601196" cy="34592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duration of time required to complete the sequence of events right from purchase of raw material / goods for cash to the realization of sales in cash is called the operating cycle, working capital cycle or cash cycle. In a manufacturing company, the operating cycle is the length of time required to complete a series of events described as follows: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of cash into raw materials.</a:t>
            </a:r>
            <a:endParaRPr lang="en-IN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of raw materials into work-in-progress.</a:t>
            </a:r>
            <a:endParaRPr lang="en-IN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of work-in-progress into finished goods.</a:t>
            </a:r>
            <a:endParaRPr lang="en-IN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of finished goods into accounts receivable.</a:t>
            </a:r>
            <a:endParaRPr lang="en-IN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of accounts receivable into cash.</a:t>
            </a:r>
            <a:endParaRPr lang="en-IN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7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2303-FC02-4912-2B62-562B9095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72410011-63D0-FC17-EBAA-AB90EAFF18F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7474" y="1848336"/>
            <a:ext cx="5529996" cy="386891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3983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7BB4-D384-58DB-35C2-918EDEFC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image7.png">
            <a:extLst>
              <a:ext uri="{FF2B5EF4-FFF2-40B4-BE49-F238E27FC236}">
                <a16:creationId xmlns:a16="http://schemas.microsoft.com/office/drawing/2014/main" id="{15278750-254D-CBE2-1D89-D5C9179D5C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78391" y="446671"/>
            <a:ext cx="7120172" cy="599145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1587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</TotalTime>
  <Words>104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Operating Cycle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Shailee Upadhayay</dc:creator>
  <cp:lastModifiedBy>Shailee Upadhayay</cp:lastModifiedBy>
  <cp:revision>1</cp:revision>
  <dcterms:created xsi:type="dcterms:W3CDTF">2023-04-01T08:27:45Z</dcterms:created>
  <dcterms:modified xsi:type="dcterms:W3CDTF">2023-04-01T08:38:37Z</dcterms:modified>
</cp:coreProperties>
</file>